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Karla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4" roundtripDataSignature="AMtx7mizWk/EJjKwuj7htdCXCRdCRyOP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Karla-boldItalic.fntdata"/><Relationship Id="rId72" Type="http://schemas.openxmlformats.org/officeDocument/2006/relationships/font" Target="fonts/Karla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Karla-bold.fntdata"/><Relationship Id="rId70" Type="http://schemas.openxmlformats.org/officeDocument/2006/relationships/font" Target="fonts/Karl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7.xml"/><Relationship Id="rId66" Type="http://schemas.openxmlformats.org/officeDocument/2006/relationships/font" Target="fonts/Lato-regular.fntdata"/><Relationship Id="rId21" Type="http://schemas.openxmlformats.org/officeDocument/2006/relationships/slide" Target="slides/slide16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68" Type="http://schemas.openxmlformats.org/officeDocument/2006/relationships/font" Target="fonts/Lato-italic.fntdata"/><Relationship Id="rId23" Type="http://schemas.openxmlformats.org/officeDocument/2006/relationships/slide" Target="slides/slide18.xml"/><Relationship Id="rId67" Type="http://schemas.openxmlformats.org/officeDocument/2006/relationships/font" Target="fonts/La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219456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2a9933ece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2c2a9933ece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g2c2a9933ece_1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573e19a4cc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4" name="Google Shape;1054;g3573e19a4cc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573e19a4cc_0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9" name="Google Shape;1059;g3573e19a4cc_0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573e19a4cc_0_6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g3573e19a4cc_0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573e19a4cc_0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g3573e19a4cc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573e19a4cc_0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4" name="Google Shape;1074;g3573e19a4cc_0_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573e19a4cc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g3573e19a4cc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573e19a4cc_0_64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3573e19a4cc_0_64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g3573e19a4cc_0_64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573e19a4cc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0" name="Google Shape;1090;g3573e19a4cc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573e19a4c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5" name="Google Shape;1095;g3573e19a4cc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573e19a4c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0" name="Google Shape;1100;g3573e19a4c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573e19a4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g3573e19a4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573e19a4c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g3573e19a4c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a18bf1e1d5_0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g3a18bf1e1d5_0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a18bf1e1d5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g3a18bf1e1d5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573e19a4cc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0" name="Google Shape;1120;g3573e19a4cc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573e19a4c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5" name="Google Shape;1125;g3573e19a4c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573e19a4cc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" name="Google Shape;1130;g3573e19a4cc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573e19a4cc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5" name="Google Shape;1135;g3573e19a4cc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548c5a3d4d_0_5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3548c5a3d4d_0_5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3" name="Google Shape;1143;g3548c5a3d4d_0_5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a18bf1e1d5_0_157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3a18bf1e1d5_0_157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3a18bf1e1d5_0_157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548c5a3d4d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4" name="Google Shape;1154;g3548c5a3d4d_0_103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573e19a4c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g3573e19a4c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a18bf1e1d5_0_20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0" name="Google Shape;1160;g3a18bf1e1d5_0_207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548c5a3d4d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7" name="Google Shape;1167;g3548c5a3d4d_0_109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a18bf1e1d5_0_20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4" name="Google Shape;1174;g3a18bf1e1d5_0_2086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a18bf1e1d5_0_20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1" name="Google Shape;1181;g3a18bf1e1d5_0_2097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a18bf1e1d5_0_2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g3a18bf1e1d5_0_2105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a18bf1e1d5_0_2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g3a18bf1e1d5_0_2112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a18bf1e1d5_0_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1" name="Google Shape;1201;g3a18bf1e1d5_0_1:notes"/>
          <p:cNvSpPr txBox="1"/>
          <p:nvPr>
            <p:ph idx="1" type="body"/>
          </p:nvPr>
        </p:nvSpPr>
        <p:spPr>
          <a:xfrm>
            <a:off x="0" y="0"/>
            <a:ext cx="399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3a18bf1e1d5_0_1:notes"/>
          <p:cNvSpPr txBox="1"/>
          <p:nvPr>
            <p:ph idx="12" type="sldNum"/>
          </p:nvPr>
        </p:nvSpPr>
        <p:spPr>
          <a:xfrm>
            <a:off x="0" y="0"/>
            <a:ext cx="399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a18bf1e1d5_0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3a18bf1e1d5_0_1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g3a18bf1e1d5_0_1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a18bf1e1d5_0_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g3a18bf1e1d5_0_2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4" name="Google Shape;1214;g3a18bf1e1d5_0_2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a18bf1e1d5_0_2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a18bf1e1d5_0_2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0" name="Google Shape;1220;g3a18bf1e1d5_0_2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573e19a4c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3573e19a4c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a18bf1e1d5_0_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g3a18bf1e1d5_0_3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6" name="Google Shape;1226;g3a18bf1e1d5_0_3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a18bf1e1d5_0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3a18bf1e1d5_0_3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g3a18bf1e1d5_0_3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a18bf1e1d5_0_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g3a18bf1e1d5_0_4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g3a18bf1e1d5_0_4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a18bf1e1d5_0_4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g3a18bf1e1d5_0_4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g3a18bf1e1d5_0_4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a18bf1e1d5_0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3a18bf1e1d5_0_5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g3a18bf1e1d5_0_5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a18bf1e1d5_0_5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5" name="Google Shape;1255;g3a18bf1e1d5_0_56:notes"/>
          <p:cNvSpPr txBox="1"/>
          <p:nvPr>
            <p:ph idx="1" type="body"/>
          </p:nvPr>
        </p:nvSpPr>
        <p:spPr>
          <a:xfrm>
            <a:off x="0" y="0"/>
            <a:ext cx="399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g3a18bf1e1d5_0_56:notes"/>
          <p:cNvSpPr txBox="1"/>
          <p:nvPr>
            <p:ph idx="12" type="sldNum"/>
          </p:nvPr>
        </p:nvSpPr>
        <p:spPr>
          <a:xfrm>
            <a:off x="0" y="0"/>
            <a:ext cx="3999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a18bf1e1d5_0_2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3a18bf1e1d5_0_2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3a18bf1e1d5_0_2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a18bf1e1d5_0_2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a18bf1e1d5_0_2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3a18bf1e1d5_0_2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a18bf1e1d5_0_370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g3a18bf1e1d5_0_370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8" name="Google Shape;1278;g3a18bf1e1d5_0_370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a18bf1e1d5_0_371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g3a18bf1e1d5_0_371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4" name="Google Shape;1284;g3a18bf1e1d5_0_371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573e19a4cc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g3573e19a4cc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a18bf1e1d5_0_37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9" name="Google Shape;1289;g3a18bf1e1d5_0_3717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a18bf1e1d5_0_3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6" name="Google Shape;1296;g3a18bf1e1d5_0_3723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a18bf1e1d5_0_37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2" name="Google Shape;1302;g3a18bf1e1d5_0_372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a18bf1e1d5_0_37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g3a18bf1e1d5_0_3733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a18bf1e1d5_0_37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4" name="Google Shape;1314;g3a18bf1e1d5_0_3738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a18bf1e1d5_0_37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0" name="Google Shape;1320;g3a18bf1e1d5_0_3743:notes"/>
          <p:cNvSpPr/>
          <p:nvPr>
            <p:ph idx="2" type="sldImg"/>
          </p:nvPr>
        </p:nvSpPr>
        <p:spPr>
          <a:xfrm>
            <a:off x="1128720" y="685800"/>
            <a:ext cx="4600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a18bf1e1d5_0_37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6" name="Google Shape;1326;g3a18bf1e1d5_0_3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573e19a4c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g3573e19a4c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573e19a4c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g3573e19a4c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573e19a4c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3573e19a4c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573e19a4c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9" name="Google Shape;1049;g3573e19a4c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2a9933ece_1_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2c2a9933ece_1_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g2c2a9933ece_1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c2a9933ece_1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g2c2a9933ece_1_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g2c2a9933ece_1_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2c2a9933ece_1_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e9f55efbb_0_649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26e9f55efbb_0_649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26e9f55efbb_0_649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g26e9f55efbb_0_649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26e9f55efbb_0_649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26e9f55efbb_0_649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26e9f55efbb_0_649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26e9f55efbb_0_649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g26e9f55efbb_0_649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g26e9f55efbb_0_649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26e9f55efbb_0_649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18bf1e1d5_0_42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5" name="Google Shape;995;g3a18bf1e1d5_0_42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g3a18bf1e1d5_0_42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g3a18bf1e1d5_0_42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3a18bf1e1d5_0_42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g3a18bf1e1d5_0_42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g3a18bf1e1d5_0_42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g3a18bf1e1d5_0_42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3a18bf1e1d5_0_42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g3a18bf1e1d5_0_42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g3a18bf1e1d5_0_42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e9f55efbb_0_68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g26e9f55efbb_0_68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26e9f55efbb_0_68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26e9f55efbb_0_68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26e9f55efbb_0_68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g26e9f55efbb_0_68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g26e9f55efbb_0_68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g26e9f55efbb_0_68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26e9f55efbb_0_68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26e9f55efbb_0_68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26e9f55efbb_0_68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bc198893a_0_99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g2ebc198893a_0_99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2ebc198893a_0_99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g2ebc198893a_0_99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2ebc198893a_0_99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2ebc198893a_0_99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g2ebc198893a_0_99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ebc198893a_0_99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ebc198893a_0_99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g2ebc198893a_0_99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2ebc198893a_0_99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e9f55efbb_0_68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g26e9f55efbb_0_68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g26e9f55efbb_0_68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26e9f55efbb_0_68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26e9f55efbb_0_68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g26e9f55efbb_0_68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g26e9f55efbb_0_68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26e9f55efbb_0_68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26e9f55efbb_0_68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g26e9f55efbb_0_68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26e9f55efbb_0_68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e9f55efbb_0_7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g26e9f55efbb_0_7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26e9f55efbb_0_7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g26e9f55efbb_0_7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26e9f55efbb_0_7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26e9f55efbb_0_7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g26e9f55efbb_0_7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g26e9f55efbb_0_7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26e9f55efbb_0_7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g26e9f55efbb_0_7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g26e9f55efbb_0_7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e9f55efbb_0_80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g26e9f55efbb_0_80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g26e9f55efbb_0_80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g26e9f55efbb_0_80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26e9f55efbb_0_80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g26e9f55efbb_0_80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g26e9f55efbb_0_80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g26e9f55efbb_0_80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26e9f55efbb_0_80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6e9f55efbb_0_80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6e9f55efbb_0_80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e9f55efbb_0_80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g26e9f55efbb_0_80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26e9f55efbb_0_80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26e9f55efbb_0_80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26e9f55efbb_0_80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26e9f55efbb_0_80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26e9f55efbb_0_80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g26e9f55efbb_0_80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g26e9f55efbb_0_80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g26e9f55efbb_0_80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g26e9f55efbb_0_80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bc198893a_0_17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g2ebc198893a_0_17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2ebc198893a_0_17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g2ebc198893a_0_17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2ebc198893a_0_17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g2ebc198893a_0_17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g2ebc198893a_0_17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2ebc198893a_0_17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ebc198893a_0_17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g2ebc198893a_0_17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g2ebc198893a_0_17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e9f55efbb_0_873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g26e9f55efbb_0_873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g26e9f55efbb_0_873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26e9f55efbb_0_873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26e9f55efbb_0_873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g26e9f55efbb_0_873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g26e9f55efbb_0_873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g26e9f55efbb_0_873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g26e9f55efbb_0_873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g26e9f55efbb_0_873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g26e9f55efbb_0_873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bc198893a_0_25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g2ebc198893a_0_25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2ebc198893a_0_25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g2ebc198893a_0_25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g2ebc198893a_0_25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g2ebc198893a_0_25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g2ebc198893a_0_25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g2ebc198893a_0_25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2ebc198893a_0_25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g2ebc198893a_0_25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g2ebc198893a_0_25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2a9933ece_1_9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c2a9933ece_1_9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2c2a9933ece_1_9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2c2a9933ece_1_9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e9f55efbb_0_141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g26e9f55efbb_0_141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g26e9f55efbb_0_141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26e9f55efbb_0_141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6e9f55efbb_0_141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6e9f55efbb_0_141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26e9f55efbb_0_141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26e9f55efbb_0_141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26e9f55efbb_0_141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26e9f55efbb_0_141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g26e9f55efbb_0_141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e9f55efbb_0_118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g26e9f55efbb_0_118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26e9f55efbb_0_118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g26e9f55efbb_0_118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26e9f55efbb_0_118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g26e9f55efbb_0_118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g26e9f55efbb_0_118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26e9f55efbb_0_118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g26e9f55efbb_0_118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g26e9f55efbb_0_118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g26e9f55efbb_0_118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e9f55efbb_0_19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g26e9f55efbb_0_19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g26e9f55efbb_0_19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g26e9f55efbb_0_19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26e9f55efbb_0_19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26e9f55efbb_0_19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g26e9f55efbb_0_19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g26e9f55efbb_0_19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g26e9f55efbb_0_19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g26e9f55efbb_0_19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g26e9f55efbb_0_19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e9f55efbb_0_269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g26e9f55efbb_0_269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g26e9f55efbb_0_269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g26e9f55efbb_0_269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g26e9f55efbb_0_269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g26e9f55efbb_0_269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6e9f55efbb_0_269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g26e9f55efbb_0_269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26e9f55efbb_0_269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g26e9f55efbb_0_269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g26e9f55efbb_0_269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e9f55efbb_0_34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g26e9f55efbb_0_34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g26e9f55efbb_0_34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g26e9f55efbb_0_34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26e9f55efbb_0_34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g26e9f55efbb_0_34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g26e9f55efbb_0_34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26e9f55efbb_0_34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6e9f55efbb_0_34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g26e9f55efbb_0_34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g26e9f55efbb_0_34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e9f55efbb_0_1176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g26e9f55efbb_0_1176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g26e9f55efbb_0_1176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26e9f55efbb_0_1176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g26e9f55efbb_0_1176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g26e9f55efbb_0_1176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g26e9f55efbb_0_1176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6e9f55efbb_0_1176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g26e9f55efbb_0_1176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g26e9f55efbb_0_1176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g26e9f55efbb_0_1176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e9f55efbb_0_95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g26e9f55efbb_0_95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g26e9f55efbb_0_95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g26e9f55efbb_0_95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g26e9f55efbb_0_95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g26e9f55efbb_0_95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g26e9f55efbb_0_95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g26e9f55efbb_0_95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26e9f55efbb_0_95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g26e9f55efbb_0_95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g26e9f55efbb_0_95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e9f55efbb_0_125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g26e9f55efbb_0_125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g26e9f55efbb_0_125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g26e9f55efbb_0_125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g26e9f55efbb_0_125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g26e9f55efbb_0_125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g26e9f55efbb_0_125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g26e9f55efbb_0_125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g26e9f55efbb_0_125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g26e9f55efbb_0_125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g26e9f55efbb_0_125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e9f55efbb_0_133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g26e9f55efbb_0_133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g26e9f55efbb_0_133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g26e9f55efbb_0_133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g26e9f55efbb_0_133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g26e9f55efbb_0_133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g26e9f55efbb_0_133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g26e9f55efbb_0_133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g26e9f55efbb_0_133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g26e9f55efbb_0_133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g26e9f55efbb_0_133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be488b492_0_8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g2cbe488b492_0_8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g2cbe488b492_0_8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2cbe488b492_0_8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2cbe488b492_0_8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g2cbe488b492_0_8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g2cbe488b492_0_8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g2cbe488b492_0_8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g2cbe488b492_0_8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g2cbe488b492_0_8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g2cbe488b492_0_8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c2a9933ece_1_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be488b492_0_87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g2cbe488b492_0_87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g2cbe488b492_0_87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g2cbe488b492_0_87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g2cbe488b492_0_87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g2cbe488b492_0_87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g2cbe488b492_0_87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g2cbe488b492_0_87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g2cbe488b492_0_87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g2cbe488b492_0_87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g2cbe488b492_0_87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be488b492_0_190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6" name="Google Shape;346;g2cbe488b492_0_190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be488b492_0_2091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9" name="Google Shape;349;g2cbe488b492_0_2091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be488b492_0_2300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52" name="Google Shape;352;g2cbe488b492_0_2300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be488b492_0_2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g2cbe488b492_0_2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g2cbe488b492_0_2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g2cbe488b492_0_2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g2cbe488b492_0_2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g2cbe488b492_0_2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g2cbe488b492_0_2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g2cbe488b492_0_2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g2cbe488b492_0_2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g2cbe488b492_0_2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g2cbe488b492_0_2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be488b492_0_35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g2cbe488b492_0_35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g2cbe488b492_0_35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g2cbe488b492_0_35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g2cbe488b492_0_35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g2cbe488b492_0_35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g2cbe488b492_0_35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g2cbe488b492_0_35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g2cbe488b492_0_35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g2cbe488b492_0_35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g2cbe488b492_0_35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be488b492_0_35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g2cbe488b492_0_35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g2cbe488b492_0_35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g2cbe488b492_0_35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g2cbe488b492_0_35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g2cbe488b492_0_35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g2cbe488b492_0_35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g2cbe488b492_0_35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g2cbe488b492_0_35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g2cbe488b492_0_35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g2cbe488b492_0_35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be488b492_0_357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g2cbe488b492_0_357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g2cbe488b492_0_357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g2cbe488b492_0_357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g2cbe488b492_0_357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g2cbe488b492_0_357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g2cbe488b492_0_357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g2cbe488b492_0_357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g2cbe488b492_0_357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g2cbe488b492_0_357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g2cbe488b492_0_357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g2c2a9933ece_1_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3" name="Google Shape;403;g2c2a9933ece_1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2c2a9933ece_1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g2c2a9933ece_1_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g2c2a9933ece_1_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2a9933ece_1_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g2c2a9933ece_1_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0" name="Google Shape;410;g2c2a9933ece_1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c2a9933ece_1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g2c2a9933ece_1_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3" name="Google Shape;413;g2c2a9933ece_1_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4" name="Google Shape;414;g2c2a9933ece_1_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c2a9933ece_2_1685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0" name="Google Shape;30;g2c2a9933ece_2_1685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g2c2a9933ece_2_1685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2a9933ece_1_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g2c2a9933ece_1_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8" name="Google Shape;418;g2c2a9933ece_1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c2a9933ece_1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g2c2a9933ece_1_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1" name="Google Shape;421;g2c2a9933ece_1_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2" name="Google Shape;422;g2c2a9933ece_1_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3" name="Google Shape;423;g2c2a9933ece_1_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2a9933ece_1_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g2c2a9933ece_1_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7" name="Google Shape;427;g2c2a9933ece_1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c2a9933ece_1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g2c2a9933ece_1_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0" name="Google Shape;430;g2c2a9933ece_1_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2a9933ece_1_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g2c2a9933ece_1_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4" name="Google Shape;434;g2c2a9933ece_1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c2a9933ece_1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g2c2a9933ece_1_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7" name="Google Shape;437;g2c2a9933ece_1_4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8" name="Google Shape;438;g2c2a9933ece_1_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g2c2a9933ece_1_5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41" name="Google Shape;441;g2c2a9933ece_1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c2a9933ece_1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g2c2a9933ece_1_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g2c2a9933ece_1_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2a9933ece_1_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g2c2a9933ece_1_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8" name="Google Shape;448;g2c2a9933ece_1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c2a9933ece_1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g2c2a9933ece_1_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1" name="Google Shape;451;g2c2a9933ece_1_5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2" name="Google Shape;452;g2c2a9933ece_1_5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3" name="Google Shape;453;g2c2a9933ece_1_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2a9933ece_1_6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6" name="Google Shape;456;g2c2a9933ece_1_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g2c2a9933ece_1_6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59" name="Google Shape;459;g2c2a9933ece_1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c2a9933ece_1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g2c2a9933ece_1_6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" name="Google Shape;462;g2c2a9933ece_1_6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g2c2a9933ece_1_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2a9933ece_1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c2a9933ece_1_77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c2a9933ece_1_77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g2c2a9933ece_1_77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2c2a9933ece_1_77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g2c2a9933ece_1_77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e9f55efbb_0_39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g26e9f55efbb_0_39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g26e9f55efbb_0_39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g26e9f55efbb_0_39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g26e9f55efbb_0_39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g26e9f55efbb_0_39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g26e9f55efbb_0_39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g26e9f55efbb_0_39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g26e9f55efbb_0_39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g26e9f55efbb_0_39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g26e9f55efbb_0_39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e9f55efbb_0_4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g26e9f55efbb_0_4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g26e9f55efbb_0_4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g26e9f55efbb_0_4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g26e9f55efbb_0_4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g26e9f55efbb_0_4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g26e9f55efbb_0_4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g26e9f55efbb_0_4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g26e9f55efbb_0_4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g26e9f55efbb_0_4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g26e9f55efbb_0_4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be488b492_0_46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g2cbe488b492_0_46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2cbe488b492_0_46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2cbe488b492_0_46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2cbe488b492_0_46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g2cbe488b492_0_46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2cbe488b492_0_46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2cbe488b492_0_46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2cbe488b492_0_46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2cbe488b492_0_46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2cbe488b492_0_46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e9f55efbb_0_4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g26e9f55efbb_0_4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g26e9f55efbb_0_4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g26e9f55efbb_0_4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g26e9f55efbb_0_4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g26e9f55efbb_0_4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g26e9f55efbb_0_4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g26e9f55efbb_0_4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g26e9f55efbb_0_4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g26e9f55efbb_0_4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g26e9f55efbb_0_4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18bf1e1d5_0_37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g3a18bf1e1d5_0_3758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514" name="Google Shape;514;g3a18bf1e1d5_0_37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a18bf1e1d5_0_37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g3a18bf1e1d5_0_37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7" name="Google Shape;517;g3a18bf1e1d5_0_375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8" name="Google Shape;518;g3a18bf1e1d5_0_37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18bf1e1d5_0_376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g3a18bf1e1d5_0_376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g3a18bf1e1d5_0_376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g3a18bf1e1d5_0_376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a18bf1e1d5_0_377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g3a18bf1e1d5_0_377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g3a18bf1e1d5_0_377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g3a18bf1e1d5_0_377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g3a18bf1e1d5_0_377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g3a18bf1e1d5_0_377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g3a18bf1e1d5_0_377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g3a18bf1e1d5_0_377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g3a18bf1e1d5_0_377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g3a18bf1e1d5_0_377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g3a18bf1e1d5_0_377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18bf1e1d5_0_37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18bf1e1d5_0_3785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40" name="Google Shape;540;g3a18bf1e1d5_0_3785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g3a18bf1e1d5_0_3785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18bf1e1d5_0_378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g3a18bf1e1d5_0_378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g3a18bf1e1d5_0_378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g3a18bf1e1d5_0_378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g3a18bf1e1d5_0_378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g3a18bf1e1d5_0_378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g3a18bf1e1d5_0_378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g3a18bf1e1d5_0_378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1" name="Google Shape;551;g3a18bf1e1d5_0_378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g3a18bf1e1d5_0_378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g3a18bf1e1d5_0_378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18bf1e1d5_0_380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g3a18bf1e1d5_0_380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7" name="Google Shape;557;g3a18bf1e1d5_0_380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g3a18bf1e1d5_0_380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g3a18bf1e1d5_0_380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g3a18bf1e1d5_0_380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g3a18bf1e1d5_0_380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g3a18bf1e1d5_0_380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g3a18bf1e1d5_0_380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g3a18bf1e1d5_0_380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g3a18bf1e1d5_0_380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18bf1e1d5_0_381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g3a18bf1e1d5_0_381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g3a18bf1e1d5_0_381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g3a18bf1e1d5_0_381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g3a18bf1e1d5_0_381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g3a18bf1e1d5_0_381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g3a18bf1e1d5_0_381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g3a18bf1e1d5_0_381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g3a18bf1e1d5_0_381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g3a18bf1e1d5_0_381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g3a18bf1e1d5_0_381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a18bf1e1d5_0_38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0" name="Google Shape;580;g3a18bf1e1d5_0_38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g3a18bf1e1d5_0_38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g3a18bf1e1d5_0_38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g3a18bf1e1d5_0_38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g3a18bf1e1d5_0_38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g3a18bf1e1d5_0_38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g3a18bf1e1d5_0_38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g3a18bf1e1d5_0_38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g3a18bf1e1d5_0_38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g3a18bf1e1d5_0_38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6e9f55efbb_0_40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g26e9f55efbb_0_40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6e9f55efbb_0_40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26e9f55efbb_0_40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6e9f55efbb_0_40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26e9f55efbb_0_40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26e9f55efbb_0_40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26e9f55efbb_0_40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6e9f55efbb_0_40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26e9f55efbb_0_40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26e9f55efbb_0_40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18bf1e1d5_0_383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2" name="Google Shape;592;g3a18bf1e1d5_0_383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g3a18bf1e1d5_0_383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g3a18bf1e1d5_0_383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g3a18bf1e1d5_0_383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g3a18bf1e1d5_0_383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g3a18bf1e1d5_0_383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g3a18bf1e1d5_0_383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g3a18bf1e1d5_0_383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g3a18bf1e1d5_0_383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g3a18bf1e1d5_0_383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18bf1e1d5_0_384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4" name="Google Shape;604;g3a18bf1e1d5_0_384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g3a18bf1e1d5_0_384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3a18bf1e1d5_0_384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g3a18bf1e1d5_0_384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8" name="Google Shape;608;g3a18bf1e1d5_0_384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3a18bf1e1d5_0_384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g3a18bf1e1d5_0_384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g3a18bf1e1d5_0_384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3a18bf1e1d5_0_384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g3a18bf1e1d5_0_384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a18bf1e1d5_0_386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g3a18bf1e1d5_0_386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g3a18bf1e1d5_0_386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3a18bf1e1d5_0_386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g3a18bf1e1d5_0_386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g3a18bf1e1d5_0_386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g3a18bf1e1d5_0_386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g3a18bf1e1d5_0_386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g3a18bf1e1d5_0_386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g3a18bf1e1d5_0_386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5" name="Google Shape;625;g3a18bf1e1d5_0_386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18bf1e1d5_0_387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8" name="Google Shape;628;g3a18bf1e1d5_0_387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g3a18bf1e1d5_0_387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g3a18bf1e1d5_0_387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Google Shape;631;g3a18bf1e1d5_0_387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g3a18bf1e1d5_0_387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g3a18bf1e1d5_0_387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g3a18bf1e1d5_0_387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g3a18bf1e1d5_0_387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g3a18bf1e1d5_0_387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7" name="Google Shape;637;g3a18bf1e1d5_0_387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18bf1e1d5_0_388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0" name="Google Shape;640;g3a18bf1e1d5_0_388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g3a18bf1e1d5_0_388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2" name="Google Shape;642;g3a18bf1e1d5_0_388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g3a18bf1e1d5_0_388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g3a18bf1e1d5_0_388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g3a18bf1e1d5_0_388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g3a18bf1e1d5_0_388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g3a18bf1e1d5_0_388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g3a18bf1e1d5_0_388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g3a18bf1e1d5_0_388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18bf1e1d5_0_389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g3a18bf1e1d5_0_389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g3a18bf1e1d5_0_389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4" name="Google Shape;654;g3a18bf1e1d5_0_389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5" name="Google Shape;655;g3a18bf1e1d5_0_389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g3a18bf1e1d5_0_389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g3a18bf1e1d5_0_389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g3a18bf1e1d5_0_389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9" name="Google Shape;659;g3a18bf1e1d5_0_389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g3a18bf1e1d5_0_389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g3a18bf1e1d5_0_389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a18bf1e1d5_0_390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g3a18bf1e1d5_0_390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g3a18bf1e1d5_0_390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g3a18bf1e1d5_0_390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7" name="Google Shape;667;g3a18bf1e1d5_0_390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g3a18bf1e1d5_0_390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g3a18bf1e1d5_0_390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g3a18bf1e1d5_0_390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g3a18bf1e1d5_0_390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g3a18bf1e1d5_0_390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g3a18bf1e1d5_0_390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a18bf1e1d5_0_39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6" name="Google Shape;676;g3a18bf1e1d5_0_39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7" name="Google Shape;677;g3a18bf1e1d5_0_39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g3a18bf1e1d5_0_39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g3a18bf1e1d5_0_39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0" name="Google Shape;680;g3a18bf1e1d5_0_39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g3a18bf1e1d5_0_39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g3a18bf1e1d5_0_39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g3a18bf1e1d5_0_39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g3a18bf1e1d5_0_39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g3a18bf1e1d5_0_39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18bf1e1d5_0_39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8" name="Google Shape;688;g3a18bf1e1d5_0_39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9" name="Google Shape;689;g3a18bf1e1d5_0_39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g3a18bf1e1d5_0_39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1" name="Google Shape;691;g3a18bf1e1d5_0_39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2" name="Google Shape;692;g3a18bf1e1d5_0_39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g3a18bf1e1d5_0_39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g3a18bf1e1d5_0_39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g3a18bf1e1d5_0_39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g3a18bf1e1d5_0_39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g3a18bf1e1d5_0_39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18bf1e1d5_0_394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" name="Google Shape;700;g3a18bf1e1d5_0_394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1" name="Google Shape;701;g3a18bf1e1d5_0_394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g3a18bf1e1d5_0_394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g3a18bf1e1d5_0_394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4" name="Google Shape;704;g3a18bf1e1d5_0_394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g3a18bf1e1d5_0_394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g3a18bf1e1d5_0_394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g3a18bf1e1d5_0_394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8" name="Google Shape;708;g3a18bf1e1d5_0_394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g3a18bf1e1d5_0_394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e9f55efbb_0_424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g26e9f55efbb_0_424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6e9f55efbb_0_424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26e9f55efbb_0_424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26e9f55efbb_0_424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6e9f55efbb_0_424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6e9f55efbb_0_424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26e9f55efbb_0_424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6e9f55efbb_0_424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26e9f55efbb_0_424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g26e9f55efbb_0_424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a18bf1e1d5_0_395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g3a18bf1e1d5_0_395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g3a18bf1e1d5_0_395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g3a18bf1e1d5_0_395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g3a18bf1e1d5_0_395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g3a18bf1e1d5_0_395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7" name="Google Shape;717;g3a18bf1e1d5_0_395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g3a18bf1e1d5_0_395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g3a18bf1e1d5_0_395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g3a18bf1e1d5_0_395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g3a18bf1e1d5_0_395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a18bf1e1d5_0_396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g3a18bf1e1d5_0_396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g3a18bf1e1d5_0_396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g3a18bf1e1d5_0_396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7" name="Google Shape;727;g3a18bf1e1d5_0_396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Google Shape;728;g3a18bf1e1d5_0_396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9" name="Google Shape;729;g3a18bf1e1d5_0_396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g3a18bf1e1d5_0_396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g3a18bf1e1d5_0_396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g3a18bf1e1d5_0_396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g3a18bf1e1d5_0_396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18bf1e1d5_0_398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g3a18bf1e1d5_0_398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g3a18bf1e1d5_0_398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g3a18bf1e1d5_0_398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g3a18bf1e1d5_0_398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g3a18bf1e1d5_0_398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g3a18bf1e1d5_0_398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Google Shape;742;g3a18bf1e1d5_0_398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g3a18bf1e1d5_0_398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g3a18bf1e1d5_0_398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g3a18bf1e1d5_0_398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a18bf1e1d5_0_399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8" name="Google Shape;748;g3a18bf1e1d5_0_399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9" name="Google Shape;749;g3a18bf1e1d5_0_399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0" name="Google Shape;750;g3a18bf1e1d5_0_399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g3a18bf1e1d5_0_399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g3a18bf1e1d5_0_399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g3a18bf1e1d5_0_399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g3a18bf1e1d5_0_399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g3a18bf1e1d5_0_399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g3a18bf1e1d5_0_399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g3a18bf1e1d5_0_399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a18bf1e1d5_0_400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g3a18bf1e1d5_0_400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g3a18bf1e1d5_0_400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g3a18bf1e1d5_0_400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g3a18bf1e1d5_0_400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g3a18bf1e1d5_0_400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g3a18bf1e1d5_0_400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g3a18bf1e1d5_0_400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g3a18bf1e1d5_0_400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g3a18bf1e1d5_0_400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g3a18bf1e1d5_0_400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a18bf1e1d5_0_40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2" name="Google Shape;772;g3a18bf1e1d5_0_40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g3a18bf1e1d5_0_40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g3a18bf1e1d5_0_40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g3a18bf1e1d5_0_40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g3a18bf1e1d5_0_40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g3a18bf1e1d5_0_40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8" name="Google Shape;778;g3a18bf1e1d5_0_40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g3a18bf1e1d5_0_40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g3a18bf1e1d5_0_40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1" name="Google Shape;781;g3a18bf1e1d5_0_40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a18bf1e1d5_0_40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4" name="Google Shape;784;g3a18bf1e1d5_0_40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g3a18bf1e1d5_0_40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6" name="Google Shape;786;g3a18bf1e1d5_0_40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g3a18bf1e1d5_0_40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g3a18bf1e1d5_0_40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g3a18bf1e1d5_0_40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g3a18bf1e1d5_0_40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g3a18bf1e1d5_0_40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g3a18bf1e1d5_0_40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g3a18bf1e1d5_0_40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a18bf1e1d5_0_404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6" name="Google Shape;796;g3a18bf1e1d5_0_404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7" name="Google Shape;797;g3a18bf1e1d5_0_404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g3a18bf1e1d5_0_404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g3a18bf1e1d5_0_404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g3a18bf1e1d5_0_404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g3a18bf1e1d5_0_404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g3a18bf1e1d5_0_404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Google Shape;803;g3a18bf1e1d5_0_404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g3a18bf1e1d5_0_404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5" name="Google Shape;805;g3a18bf1e1d5_0_404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a18bf1e1d5_0_405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8" name="Google Shape;808;g3a18bf1e1d5_0_405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9" name="Google Shape;809;g3a18bf1e1d5_0_405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g3a18bf1e1d5_0_405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1" name="Google Shape;811;g3a18bf1e1d5_0_405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g3a18bf1e1d5_0_405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3" name="Google Shape;813;g3a18bf1e1d5_0_405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4" name="Google Shape;814;g3a18bf1e1d5_0_405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g3a18bf1e1d5_0_405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g3a18bf1e1d5_0_405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g3a18bf1e1d5_0_405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a18bf1e1d5_0_406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0" name="Google Shape;820;g3a18bf1e1d5_0_406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g3a18bf1e1d5_0_406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g3a18bf1e1d5_0_406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g3a18bf1e1d5_0_406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g3a18bf1e1d5_0_406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g3a18bf1e1d5_0_406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g3a18bf1e1d5_0_406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7" name="Google Shape;827;g3a18bf1e1d5_0_406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g3a18bf1e1d5_0_406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9" name="Google Shape;829;g3a18bf1e1d5_0_406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9f55efbb_0_499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g26e9f55efbb_0_499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26e9f55efbb_0_499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26e9f55efbb_0_499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6e9f55efbb_0_499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26e9f55efbb_0_499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26e9f55efbb_0_499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26e9f55efbb_0_499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g26e9f55efbb_0_499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g26e9f55efbb_0_499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26e9f55efbb_0_499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a18bf1e1d5_0_407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2" name="Google Shape;832;g3a18bf1e1d5_0_407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g3a18bf1e1d5_0_407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g3a18bf1e1d5_0_407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g3a18bf1e1d5_0_407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g3a18bf1e1d5_0_407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g3a18bf1e1d5_0_407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g3a18bf1e1d5_0_407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g3a18bf1e1d5_0_407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g3a18bf1e1d5_0_407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1" name="Google Shape;841;g3a18bf1e1d5_0_407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a18bf1e1d5_0_4089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44" name="Google Shape;844;g3a18bf1e1d5_0_4089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18bf1e1d5_0_4092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47" name="Google Shape;847;g3a18bf1e1d5_0_4092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18bf1e1d5_0_409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50" name="Google Shape;850;g3a18bf1e1d5_0_409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a18bf1e1d5_0_409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3" name="Google Shape;853;g3a18bf1e1d5_0_409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g3a18bf1e1d5_0_409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5" name="Google Shape;855;g3a18bf1e1d5_0_409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g3a18bf1e1d5_0_409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7" name="Google Shape;857;g3a18bf1e1d5_0_409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8" name="Google Shape;858;g3a18bf1e1d5_0_409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9" name="Google Shape;859;g3a18bf1e1d5_0_409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0" name="Google Shape;860;g3a18bf1e1d5_0_409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g3a18bf1e1d5_0_409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g3a18bf1e1d5_0_409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18bf1e1d5_0_411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5" name="Google Shape;865;g3a18bf1e1d5_0_411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g3a18bf1e1d5_0_411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g3a18bf1e1d5_0_411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8" name="Google Shape;868;g3a18bf1e1d5_0_411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9" name="Google Shape;869;g3a18bf1e1d5_0_411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0" name="Google Shape;870;g3a18bf1e1d5_0_411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g3a18bf1e1d5_0_411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g3a18bf1e1d5_0_411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g3a18bf1e1d5_0_411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g3a18bf1e1d5_0_411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18bf1e1d5_0_412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7" name="Google Shape;877;g3a18bf1e1d5_0_412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g3a18bf1e1d5_0_412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g3a18bf1e1d5_0_412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g3a18bf1e1d5_0_412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g3a18bf1e1d5_0_412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g3a18bf1e1d5_0_412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g3a18bf1e1d5_0_412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g3a18bf1e1d5_0_412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5" name="Google Shape;885;g3a18bf1e1d5_0_412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g3a18bf1e1d5_0_412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a18bf1e1d5_0_413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9" name="Google Shape;889;g3a18bf1e1d5_0_413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g3a18bf1e1d5_0_413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g3a18bf1e1d5_0_413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g3a18bf1e1d5_0_413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g3a18bf1e1d5_0_413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g3a18bf1e1d5_0_413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5" name="Google Shape;895;g3a18bf1e1d5_0_413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6" name="Google Shape;896;g3a18bf1e1d5_0_413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7" name="Google Shape;897;g3a18bf1e1d5_0_413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g3a18bf1e1d5_0_413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g3a18bf1e1d5_0_4146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01" name="Google Shape;901;g3a18bf1e1d5_0_41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3a18bf1e1d5_0_41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g3a18bf1e1d5_0_4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4" name="Google Shape;904;g3a18bf1e1d5_0_4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18bf1e1d5_0_41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7" name="Google Shape;907;g3a18bf1e1d5_0_4152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08" name="Google Shape;908;g3a18bf1e1d5_0_41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3a18bf1e1d5_0_41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g3a18bf1e1d5_0_4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1" name="Google Shape;911;g3a18bf1e1d5_0_4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2" name="Google Shape;912;g3a18bf1e1d5_0_41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e9f55efbb_0_574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g26e9f55efbb_0_574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26e9f55efbb_0_574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g26e9f55efbb_0_574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26e9f55efbb_0_574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26e9f55efbb_0_574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26e9f55efbb_0_574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26e9f55efbb_0_574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26e9f55efbb_0_574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26e9f55efbb_0_574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26e9f55efbb_0_574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18bf1e1d5_0_416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g3a18bf1e1d5_0_4160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16" name="Google Shape;916;g3a18bf1e1d5_0_41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a18bf1e1d5_0_41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8" name="Google Shape;918;g3a18bf1e1d5_0_416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9" name="Google Shape;919;g3a18bf1e1d5_0_416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0" name="Google Shape;920;g3a18bf1e1d5_0_416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1" name="Google Shape;921;g3a18bf1e1d5_0_41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a18bf1e1d5_0_416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4" name="Google Shape;924;g3a18bf1e1d5_0_4169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5" name="Google Shape;925;g3a18bf1e1d5_0_41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3a18bf1e1d5_0_416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g3a18bf1e1d5_0_416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28" name="Google Shape;928;g3a18bf1e1d5_0_41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a18bf1e1d5_0_417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g3a18bf1e1d5_0_4176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32" name="Google Shape;932;g3a18bf1e1d5_0_41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3a18bf1e1d5_0_41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g3a18bf1e1d5_0_417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35" name="Google Shape;935;g3a18bf1e1d5_0_417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6" name="Google Shape;936;g3a18bf1e1d5_0_41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g3a18bf1e1d5_0_4184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939" name="Google Shape;939;g3a18bf1e1d5_0_41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a18bf1e1d5_0_41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g3a18bf1e1d5_0_418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2" name="Google Shape;942;g3a18bf1e1d5_0_41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a18bf1e1d5_0_419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g3a18bf1e1d5_0_4190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46" name="Google Shape;946;g3a18bf1e1d5_0_419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3a18bf1e1d5_0_41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g3a18bf1e1d5_0_419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49" name="Google Shape;949;g3a18bf1e1d5_0_419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0" name="Google Shape;950;g3a18bf1e1d5_0_419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1" name="Google Shape;951;g3a18bf1e1d5_0_41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a18bf1e1d5_0_419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54" name="Google Shape;954;g3a18bf1e1d5_0_41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g3a18bf1e1d5_0_4202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957" name="Google Shape;957;g3a18bf1e1d5_0_420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3a18bf1e1d5_0_420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g3a18bf1e1d5_0_420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0" name="Google Shape;960;g3a18bf1e1d5_0_420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1" name="Google Shape;961;g3a18bf1e1d5_0_42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18bf1e1d5_0_42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3a18bf1e1d5_0_4209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3a18bf1e1d5_0_4209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g3a18bf1e1d5_0_4209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g3a18bf1e1d5_0_4209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g3a18bf1e1d5_0_4209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18bf1e1d5_0_421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1" name="Google Shape;971;g3a18bf1e1d5_0_421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g3a18bf1e1d5_0_421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g3a18bf1e1d5_0_421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g3a18bf1e1d5_0_421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g3a18bf1e1d5_0_421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g3a18bf1e1d5_0_421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g3a18bf1e1d5_0_421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g3a18bf1e1d5_0_421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g3a18bf1e1d5_0_421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g3a18bf1e1d5_0_421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a18bf1e1d5_0_422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3" name="Google Shape;983;g3a18bf1e1d5_0_422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g3a18bf1e1d5_0_422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g3a18bf1e1d5_0_422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3a18bf1e1d5_0_422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g3a18bf1e1d5_0_422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g3a18bf1e1d5_0_422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9" name="Google Shape;989;g3a18bf1e1d5_0_422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3a18bf1e1d5_0_422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g3a18bf1e1d5_0_422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g3a18bf1e1d5_0_422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9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99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2a9933ece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2c2a9933ece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" name="Google Shape;12;g2c2a9933ece_1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18bf1e1d5_0_37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9" name="Google Shape;509;g3a18bf1e1d5_0_37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510" name="Google Shape;510;g3a18bf1e1d5_0_37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langchain.com/oss/python/migrate/langgraph-v1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JCsGtsd8GQS6uoKokqaEiQMqv5UsYrJl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57erN2TzB6GHzNzYyx2k2OwEPI5Nl7jX?usp=sharin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bekjpO4Fk0PhGyO9UaFzpIMtqeAJ9cEO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c2a9933ece_1_10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9"/>
              <a:buNone/>
            </a:pPr>
            <a:r>
              <a:rPr lang="en-US"/>
              <a:t>Introduction to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8"/>
              <a:buNone/>
            </a:pPr>
            <a:r>
              <a:rPr lang="en-US"/>
              <a:t>Building Agentic AI Systems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11" name="Google Shape;1011;g2c2a9933ece_1_103"/>
          <p:cNvSpPr txBox="1"/>
          <p:nvPr>
            <p:ph idx="1" type="subTitle"/>
          </p:nvPr>
        </p:nvSpPr>
        <p:spPr>
          <a:xfrm>
            <a:off x="729627" y="40873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Dipanjan (DJ) Sarkar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g3573e19a4cc_0_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5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g3573e19a4cc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7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g3573e19a4cc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3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g3573e19a4cc_0_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3573e19a4cc_0_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g3573e19a4cc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3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164f0f7-5ac9-4662-b495-d2db0b41b3b6.jpg" id="1087" name="Google Shape;1087;g3573e19a4cc_0_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g3573e19a4c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6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g3573e19a4c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1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g3573e19a4c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7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g3573e19a4c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77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g3573e19a4cc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2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3a18bf1e1d5_0_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0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g3a18bf1e1d5_0_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g3573e19a4c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051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g3573e19a4cc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g3573e19a4cc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1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g3573e19a4cc_0_100"/>
          <p:cNvGrpSpPr/>
          <p:nvPr/>
        </p:nvGrpSpPr>
        <p:grpSpPr>
          <a:xfrm>
            <a:off x="0" y="0"/>
            <a:ext cx="9144001" cy="5088681"/>
            <a:chOff x="0" y="0"/>
            <a:chExt cx="9144001" cy="5088681"/>
          </a:xfrm>
        </p:grpSpPr>
        <p:pic>
          <p:nvPicPr>
            <p:cNvPr id="1138" name="Google Shape;1138;g3573e19a4cc_0_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1" cy="5088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g3573e19a4cc_0_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03206"/>
              <a:ext cx="9144001" cy="40511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849477f-8d00-451e-8eae-3f05f6769b16.jpg" id="1145" name="Google Shape;1145;g3548c5a3d4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7f1c7dd-e44d-4e1d-aa88-31fbb6fba4e9.jpg" id="1151" name="Google Shape;1151;g3a18bf1e1d5_0_1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548c5a3d4d_0_103"/>
          <p:cNvSpPr txBox="1"/>
          <p:nvPr>
            <p:ph type="title"/>
          </p:nvPr>
        </p:nvSpPr>
        <p:spPr>
          <a:xfrm>
            <a:off x="170675" y="120475"/>
            <a:ext cx="892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ReAct Agent Architecture - LangChain \ LangGraph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57" name="Google Shape;1157;g3548c5a3d4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4025"/>
            <a:ext cx="8839198" cy="426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g3573e19a4cc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5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a18bf1e1d5_0_207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Notes for the Future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3" name="Google Shape;1163;g3a18bf1e1d5_0_2078"/>
          <p:cNvSpPr txBox="1"/>
          <p:nvPr/>
        </p:nvSpPr>
        <p:spPr>
          <a:xfrm>
            <a:off x="17975" y="606900"/>
            <a:ext cx="46890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-1778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using LangChain &gt; 1.0 (newest version as of Nov, 2025) - prefer using </a:t>
            </a: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create_agent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langchain.agents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create_react_agent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langgraph.prebuilt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 to the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official migration guide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more details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Recommendation: Do NOT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your current library versions especially in production (wait for it to become stable - 1-2 months minimum)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4" name="Google Shape;1164;g3a18bf1e1d5_0_2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22" y="1027863"/>
            <a:ext cx="4053275" cy="30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548c5a3d4d_0_109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Demo 1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70" name="Google Shape;1170;g3548c5a3d4d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3548c5a3d4d_0_109"/>
          <p:cNvSpPr txBox="1"/>
          <p:nvPr/>
        </p:nvSpPr>
        <p:spPr>
          <a:xfrm>
            <a:off x="17975" y="606900"/>
            <a:ext cx="91440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Tool-Use ReAct Agentic AI System with LangChain/LangGraph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Tools from Scratch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Tool-Calling + Built-in ReAct Agentic Flows 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a18bf1e1d5_0_2086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Agentic AI Systems with CrewAI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77" name="Google Shape;1177;g3a18bf1e1d5_0_20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50" y="862613"/>
            <a:ext cx="4581801" cy="34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g3a18bf1e1d5_0_20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976" y="1592238"/>
            <a:ext cx="4131150" cy="195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a18bf1e1d5_0_2097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Agentic AI Systems with CrewAI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84" name="Google Shape;1184;g3a18bf1e1d5_0_20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25" y="688675"/>
            <a:ext cx="4083950" cy="20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3a18bf1e1d5_0_20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163" y="2799343"/>
            <a:ext cx="5651680" cy="21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a18bf1e1d5_0_2105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ReAct Agent Architecture - CrewAI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t/>
            </a:r>
            <a:endParaRPr sz="2800">
              <a:solidFill>
                <a:srgbClr val="EF47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g3a18bf1e1d5_0_2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950" y="623325"/>
            <a:ext cx="2548101" cy="440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a18bf1e1d5_0_2112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Demo 2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97" name="Google Shape;1197;g3a18bf1e1d5_0_2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3a18bf1e1d5_0_2112"/>
          <p:cNvSpPr txBox="1"/>
          <p:nvPr/>
        </p:nvSpPr>
        <p:spPr>
          <a:xfrm>
            <a:off x="17975" y="606900"/>
            <a:ext cx="91440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Tool-Use ReAct Agentic AI System with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CrewAI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Tools from Scratch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Tool-Calling + Built-in ReAct Agentic Flows 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it on Colab by copying to your drive or local system &amp; follow along with the instructor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run on Google Colab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0486dbb-59bf-475c-a4a8-19b122ef7296.jpg" id="1204" name="Google Shape;1204;g3a18bf1e1d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5d770ca-71fa-495f-ae4c-2c4d7f751b83.jpg" id="1210" name="Google Shape;1210;g3a18bf1e1d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fd16bc1-6718-4d93-b88a-2edd2f1b72f0.jpg" id="1216" name="Google Shape;1216;g3a18bf1e1d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7e644c4-d130-4842-a91d-0d6b34e79a9a.jpg" id="1222" name="Google Shape;1222;g3a18bf1e1d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g3573e19a4c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48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f530e40-388e-4a80-b751-eb1a23a264a6.jpg" id="1228" name="Google Shape;1228;g3a18bf1e1d5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a3c00b8-8cd0-4da2-9b5d-1a4a4ed70819.jpg" id="1234" name="Google Shape;1234;g3a18bf1e1d5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351fcc4-9ff4-4fee-87b8-f58070b16261.jpg" id="1240" name="Google Shape;1240;g3a18bf1e1d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06652ff-f48d-45b9-bf21-dd1c1b97feec.jpg" id="1246" name="Google Shape;1246;g3a18bf1e1d5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d042c83-3468-4563-ba59-e62c00e24940.jpg" id="1252" name="Google Shape;1252;g3a18bf1e1d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08b0d2d-17e4-424e-bac6-b5c5c4763fc7.jpg" id="1258" name="Google Shape;1258;g3a18bf1e1d5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g3a18bf1e1d5_0_2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87" y="0"/>
            <a:ext cx="9185575" cy="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g3a18bf1e1d5_0_2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3" y="1159550"/>
            <a:ext cx="7285048" cy="28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3a18bf1e1d5_0_2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9913" y="1257475"/>
            <a:ext cx="1835275" cy="26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g3a18bf1e1d5_0_2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87" y="0"/>
            <a:ext cx="9185575" cy="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g3a18bf1e1d5_0_2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75" y="1128375"/>
            <a:ext cx="7048356" cy="29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g3a18bf1e1d5_0_2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750" y="1128387"/>
            <a:ext cx="1764349" cy="2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a5ec327-763f-4bff-a1f8-067fd0cbcb2e.jpg" id="1280" name="Google Shape;1280;g3a18bf1e1d5_0_3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31848db-bcba-4b41-849b-edd63e9c0acf.jpg" id="1286" name="Google Shape;1286;g3a18bf1e1d5_0_37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g3573e19a4cc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067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a18bf1e1d5_0_3717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92" name="Google Shape;1292;g3a18bf1e1d5_0_3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96800" y="588175"/>
            <a:ext cx="5676426" cy="43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3a18bf1e1d5_0_37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0125" y="936775"/>
            <a:ext cx="6123874" cy="286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a18bf1e1d5_0_3723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99" name="Google Shape;1299;g3a18bf1e1d5_0_3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88675"/>
            <a:ext cx="6519346" cy="43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a18bf1e1d5_0_372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05" name="Google Shape;1305;g3a18bf1e1d5_0_3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88675"/>
            <a:ext cx="6048574" cy="43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a18bf1e1d5_0_3733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11" name="Google Shape;1311;g3a18bf1e1d5_0_3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88675"/>
            <a:ext cx="6352728" cy="4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a18bf1e1d5_0_373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17" name="Google Shape;1317;g3a18bf1e1d5_0_3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88675"/>
            <a:ext cx="5297663" cy="4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a18bf1e1d5_0_3743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800">
                <a:solidFill>
                  <a:srgbClr val="EF475B"/>
                </a:solidFill>
                <a:latin typeface="Arial"/>
                <a:ea typeface="Arial"/>
                <a:cs typeface="Arial"/>
                <a:sym typeface="Arial"/>
              </a:rPr>
              <a:t>Our Database Schema</a:t>
            </a:r>
            <a:endParaRPr b="1" i="0" sz="1900" u="none" cap="none" strike="noStrike">
              <a:solidFill>
                <a:srgbClr val="F5606E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23" name="Google Shape;1323;g3a18bf1e1d5_0_3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88675"/>
            <a:ext cx="6172132" cy="43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a18bf1e1d5_0_3748"/>
          <p:cNvSpPr txBox="1"/>
          <p:nvPr>
            <p:ph type="title"/>
          </p:nvPr>
        </p:nvSpPr>
        <p:spPr>
          <a:xfrm>
            <a:off x="170675" y="120475"/>
            <a:ext cx="6572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Demo 3</a:t>
            </a:r>
            <a:endParaRPr b="1" i="0" sz="2400" u="none" cap="none" strike="noStrike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29" name="Google Shape;1329;g3a18bf1e1d5_0_37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976" y="4357371"/>
            <a:ext cx="786134" cy="78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g3a18bf1e1d5_0_3748"/>
          <p:cNvSpPr txBox="1"/>
          <p:nvPr/>
        </p:nvSpPr>
        <p:spPr>
          <a:xfrm>
            <a:off x="170675" y="757411"/>
            <a:ext cx="8991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Text2SQL Agent in LangGraph from Scratch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the notebook from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g3573e19a4cc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3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g3573e19a4c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2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g3573e19a4cc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8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g3573e19a4cc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2023-01-09T06:55:18Z</dcterms:created>
  <dc:creator>Olivia Tay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0x010100D35801D1EC8272458E4D836A757CD43D</vt:lpwstr>
  </property>
  <property fmtid="{D5CDD505-2E9C-101B-9397-08002B2CF9AE}" pid="4" name="TaxKeyword">
    <vt:lpwstr/>
  </property>
</Properties>
</file>